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684" r:id="rId5"/>
    <p:sldMasterId id="2147483672" r:id="rId6"/>
    <p:sldMasterId id="2147483660" r:id="rId7"/>
  </p:sldMasterIdLst>
  <p:sldIdLst>
    <p:sldId id="256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5CD79-7B23-4469-AA6B-FDA0649BE92C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C325-3E09-44D6-AB98-BD4F469CA3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6B2E-B2CF-476E-AEA8-2141EC3235F1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7269-5AD4-4EE1-AEA0-517158BBAE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ED6E-F99C-496C-A18D-E3AAC6962F89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4E57-02E6-4154-B34F-4F5E4C8F2A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4101-94A0-467B-AA67-A694F9951EC2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50F2-E0F8-4F31-B7D2-9220D20A0E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B036-E6A8-4D8B-AE3D-D21A3770ADDB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6CD9-27CB-40F8-99B3-C7FBC2A73A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2A22-4772-4CF7-BB49-21032F7B4696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D6B7-B4A4-48C8-9817-EF9B0853B9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3214-18A2-4AAF-AC6F-A165E464671E}" type="datetimeFigureOut">
              <a:rPr lang="ru-RU" smtClean="0"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FAA0-3CCB-4C70-9DCC-15D61C4F6B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Влажные экваториальные леса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География 7 класс</a:t>
            </a:r>
          </a:p>
          <a:p>
            <a:r>
              <a:rPr lang="ru-RU" dirty="0" smtClean="0"/>
              <a:t>Составитель: учитель географии МОУ СОШ №17, г. </a:t>
            </a:r>
            <a:r>
              <a:rPr lang="ru-RU" dirty="0" err="1" smtClean="0"/>
              <a:t>Коврова</a:t>
            </a:r>
            <a:r>
              <a:rPr lang="ru-RU" dirty="0" smtClean="0"/>
              <a:t> – </a:t>
            </a:r>
            <a:r>
              <a:rPr lang="ru-RU" dirty="0" err="1" smtClean="0"/>
              <a:t>Ошибкина</a:t>
            </a:r>
            <a:r>
              <a:rPr lang="ru-RU" dirty="0" smtClean="0"/>
              <a:t> Н.Ю.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Географическое положение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Зона влажных экваториальных лесов расположена по обе стороны от экватора в Африке, Южной Америке</a:t>
            </a:r>
            <a:endParaRPr lang="ru-RU" dirty="0"/>
          </a:p>
        </p:txBody>
      </p:sp>
      <p:pic>
        <p:nvPicPr>
          <p:cNvPr id="5" name="Содержимое 4" descr="влажные экваториальные лес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500174"/>
            <a:ext cx="4836357" cy="435771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Климат теплый, влажный. Каждый день идут ливни с грозами.</a:t>
            </a:r>
            <a:endParaRPr lang="ru-RU" dirty="0"/>
          </a:p>
        </p:txBody>
      </p:sp>
      <p:pic>
        <p:nvPicPr>
          <p:cNvPr id="5" name="Содержимое 4" descr="800px-Amazon_Manaus_fores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643050"/>
            <a:ext cx="4330613" cy="392909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Животные приспособились к жизни на деревьях, или имеют незначительные размеры</a:t>
            </a:r>
            <a:endParaRPr lang="ru-RU" dirty="0"/>
          </a:p>
        </p:txBody>
      </p:sp>
      <p:pic>
        <p:nvPicPr>
          <p:cNvPr id="5" name="Содержимое 4" descr="1371612 обезьян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28802"/>
            <a:ext cx="4038600" cy="344885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dirty="0" smtClean="0"/>
              <a:t>Таким образом, животные приспособились к обитанию во влажных экваториальных лесах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Тема Office</vt:lpstr>
      <vt:lpstr>3_Специальное оформление</vt:lpstr>
      <vt:lpstr>4_Специальное оформление</vt:lpstr>
      <vt:lpstr>5_Специальное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Влажные экваториальные леса</vt:lpstr>
      <vt:lpstr>Географическое положение</vt:lpstr>
      <vt:lpstr>Климат</vt:lpstr>
      <vt:lpstr>Животные</vt:lpstr>
      <vt:lpstr>Таким образом, животные приспособились к обитанию во влажных экваториальных лесах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Влажные экваториальные леса</dc:title>
  <dc:creator>user</dc:creator>
  <cp:lastModifiedBy>user</cp:lastModifiedBy>
  <cp:revision>3</cp:revision>
  <dcterms:created xsi:type="dcterms:W3CDTF">2011-11-17T16:26:05Z</dcterms:created>
  <dcterms:modified xsi:type="dcterms:W3CDTF">2011-11-17T16:55:02Z</dcterms:modified>
</cp:coreProperties>
</file>